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10691813" cy="15119350"/>
  <p:notesSz cx="9929813" cy="143652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62A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39" d="100"/>
          <a:sy n="39" d="100"/>
        </p:scale>
        <p:origin x="-2736" y="-120"/>
      </p:cViewPr>
      <p:guideLst>
        <p:guide orient="horz" pos="4762"/>
        <p:guide pos="336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2474395"/>
            <a:ext cx="9088041" cy="5263774"/>
          </a:xfrm>
        </p:spPr>
        <p:txBody>
          <a:bodyPr anchor="b"/>
          <a:lstStyle>
            <a:lvl1pPr algn="ctr">
              <a:defRPr sz="701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7941160"/>
            <a:ext cx="8018860" cy="3650342"/>
          </a:xfrm>
        </p:spPr>
        <p:txBody>
          <a:bodyPr/>
          <a:lstStyle>
            <a:lvl1pPr marL="0" indent="0" algn="ctr">
              <a:buNone/>
              <a:defRPr sz="2806"/>
            </a:lvl1pPr>
            <a:lvl2pPr marL="534604" indent="0" algn="ctr">
              <a:buNone/>
              <a:defRPr sz="2339"/>
            </a:lvl2pPr>
            <a:lvl3pPr marL="1069208" indent="0" algn="ctr">
              <a:buNone/>
              <a:defRPr sz="2105"/>
            </a:lvl3pPr>
            <a:lvl4pPr marL="1603812" indent="0" algn="ctr">
              <a:buNone/>
              <a:defRPr sz="1871"/>
            </a:lvl4pPr>
            <a:lvl5pPr marL="2138416" indent="0" algn="ctr">
              <a:buNone/>
              <a:defRPr sz="1871"/>
            </a:lvl5pPr>
            <a:lvl6pPr marL="2673020" indent="0" algn="ctr">
              <a:buNone/>
              <a:defRPr sz="1871"/>
            </a:lvl6pPr>
            <a:lvl7pPr marL="3207624" indent="0" algn="ctr">
              <a:buNone/>
              <a:defRPr sz="1871"/>
            </a:lvl7pPr>
            <a:lvl8pPr marL="3742228" indent="0" algn="ctr">
              <a:buNone/>
              <a:defRPr sz="1871"/>
            </a:lvl8pPr>
            <a:lvl9pPr marL="4276832" indent="0" algn="ctr">
              <a:buNone/>
              <a:defRPr sz="1871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35D18-1692-4EAD-97A9-B2A187C04AE5}" type="datetimeFigureOut">
              <a:rPr lang="ru-RU" smtClean="0"/>
              <a:pPr/>
              <a:t>27.05.2025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B872F-3247-4CC4-98D5-CCD4307016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700695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35D18-1692-4EAD-97A9-B2A187C04AE5}" type="datetimeFigureOut">
              <a:rPr lang="ru-RU" smtClean="0"/>
              <a:pPr/>
              <a:t>27.05.2025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B872F-3247-4CC4-98D5-CCD4307016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840981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804966"/>
            <a:ext cx="2305422" cy="1281295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804966"/>
            <a:ext cx="6782619" cy="128129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35D18-1692-4EAD-97A9-B2A187C04AE5}" type="datetimeFigureOut">
              <a:rPr lang="ru-RU" smtClean="0"/>
              <a:pPr/>
              <a:t>27.05.2025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B872F-3247-4CC4-98D5-CCD4307016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863065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35D18-1692-4EAD-97A9-B2A187C04AE5}" type="datetimeFigureOut">
              <a:rPr lang="ru-RU" smtClean="0"/>
              <a:pPr/>
              <a:t>27.05.2025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B872F-3247-4CC4-98D5-CCD4307016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515106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3769342"/>
            <a:ext cx="9221689" cy="6289229"/>
          </a:xfrm>
        </p:spPr>
        <p:txBody>
          <a:bodyPr anchor="b"/>
          <a:lstStyle>
            <a:lvl1pPr>
              <a:defRPr sz="701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10118069"/>
            <a:ext cx="9221689" cy="3307357"/>
          </a:xfrm>
        </p:spPr>
        <p:txBody>
          <a:bodyPr/>
          <a:lstStyle>
            <a:lvl1pPr marL="0" indent="0">
              <a:buNone/>
              <a:defRPr sz="2806">
                <a:solidFill>
                  <a:schemeClr val="tx1"/>
                </a:solidFill>
              </a:defRPr>
            </a:lvl1pPr>
            <a:lvl2pPr marL="534604" indent="0">
              <a:buNone/>
              <a:defRPr sz="2339">
                <a:solidFill>
                  <a:schemeClr val="tx1">
                    <a:tint val="75000"/>
                  </a:schemeClr>
                </a:solidFill>
              </a:defRPr>
            </a:lvl2pPr>
            <a:lvl3pPr marL="1069208" indent="0">
              <a:buNone/>
              <a:defRPr sz="2105">
                <a:solidFill>
                  <a:schemeClr val="tx1">
                    <a:tint val="75000"/>
                  </a:schemeClr>
                </a:solidFill>
              </a:defRPr>
            </a:lvl3pPr>
            <a:lvl4pPr marL="160381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4pPr>
            <a:lvl5pPr marL="2138416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5pPr>
            <a:lvl6pPr marL="2673020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6pPr>
            <a:lvl7pPr marL="3207624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7pPr>
            <a:lvl8pPr marL="3742228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8pPr>
            <a:lvl9pPr marL="427683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35D18-1692-4EAD-97A9-B2A187C04AE5}" type="datetimeFigureOut">
              <a:rPr lang="ru-RU" smtClean="0"/>
              <a:pPr/>
              <a:t>27.05.2025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B872F-3247-4CC4-98D5-CCD4307016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08617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4024827"/>
            <a:ext cx="4544021" cy="95930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4024827"/>
            <a:ext cx="4544021" cy="95930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35D18-1692-4EAD-97A9-B2A187C04AE5}" type="datetimeFigureOut">
              <a:rPr lang="ru-RU" smtClean="0"/>
              <a:pPr/>
              <a:t>27.05.2025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B872F-3247-4CC4-98D5-CCD4307016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36078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804969"/>
            <a:ext cx="9221689" cy="29223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3706342"/>
            <a:ext cx="4523137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5522763"/>
            <a:ext cx="4523137" cy="812315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3706342"/>
            <a:ext cx="4545413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5522763"/>
            <a:ext cx="4545413" cy="812315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35D18-1692-4EAD-97A9-B2A187C04AE5}" type="datetimeFigureOut">
              <a:rPr lang="ru-RU" smtClean="0"/>
              <a:pPr/>
              <a:t>27.05.2025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B872F-3247-4CC4-98D5-CCD4307016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794750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35D18-1692-4EAD-97A9-B2A187C04AE5}" type="datetimeFigureOut">
              <a:rPr lang="ru-RU" smtClean="0"/>
              <a:pPr/>
              <a:t>27.05.2025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B872F-3247-4CC4-98D5-CCD4307016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66625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35D18-1692-4EAD-97A9-B2A187C04AE5}" type="datetimeFigureOut">
              <a:rPr lang="ru-RU" smtClean="0"/>
              <a:pPr/>
              <a:t>27.05.2025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B872F-3247-4CC4-98D5-CCD4307016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0628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2176910"/>
            <a:ext cx="5412730" cy="10744538"/>
          </a:xfrm>
        </p:spPr>
        <p:txBody>
          <a:bodyPr/>
          <a:lstStyle>
            <a:lvl1pPr>
              <a:defRPr sz="3742"/>
            </a:lvl1pPr>
            <a:lvl2pPr>
              <a:defRPr sz="3274"/>
            </a:lvl2pPr>
            <a:lvl3pPr>
              <a:defRPr sz="2806"/>
            </a:lvl3pPr>
            <a:lvl4pPr>
              <a:defRPr sz="2339"/>
            </a:lvl4pPr>
            <a:lvl5pPr>
              <a:defRPr sz="2339"/>
            </a:lvl5pPr>
            <a:lvl6pPr>
              <a:defRPr sz="2339"/>
            </a:lvl6pPr>
            <a:lvl7pPr>
              <a:defRPr sz="2339"/>
            </a:lvl7pPr>
            <a:lvl8pPr>
              <a:defRPr sz="2339"/>
            </a:lvl8pPr>
            <a:lvl9pPr>
              <a:defRPr sz="2339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35D18-1692-4EAD-97A9-B2A187C04AE5}" type="datetimeFigureOut">
              <a:rPr lang="ru-RU" smtClean="0"/>
              <a:pPr/>
              <a:t>27.05.2025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B872F-3247-4CC4-98D5-CCD4307016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35899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2176910"/>
            <a:ext cx="5412730" cy="10744538"/>
          </a:xfrm>
        </p:spPr>
        <p:txBody>
          <a:bodyPr anchor="t"/>
          <a:lstStyle>
            <a:lvl1pPr marL="0" indent="0">
              <a:buNone/>
              <a:defRPr sz="3742"/>
            </a:lvl1pPr>
            <a:lvl2pPr marL="534604" indent="0">
              <a:buNone/>
              <a:defRPr sz="3274"/>
            </a:lvl2pPr>
            <a:lvl3pPr marL="1069208" indent="0">
              <a:buNone/>
              <a:defRPr sz="2806"/>
            </a:lvl3pPr>
            <a:lvl4pPr marL="1603812" indent="0">
              <a:buNone/>
              <a:defRPr sz="2339"/>
            </a:lvl4pPr>
            <a:lvl5pPr marL="2138416" indent="0">
              <a:buNone/>
              <a:defRPr sz="2339"/>
            </a:lvl5pPr>
            <a:lvl6pPr marL="2673020" indent="0">
              <a:buNone/>
              <a:defRPr sz="2339"/>
            </a:lvl6pPr>
            <a:lvl7pPr marL="3207624" indent="0">
              <a:buNone/>
              <a:defRPr sz="2339"/>
            </a:lvl7pPr>
            <a:lvl8pPr marL="3742228" indent="0">
              <a:buNone/>
              <a:defRPr sz="2339"/>
            </a:lvl8pPr>
            <a:lvl9pPr marL="4276832" indent="0">
              <a:buNone/>
              <a:defRPr sz="2339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35D18-1692-4EAD-97A9-B2A187C04AE5}" type="datetimeFigureOut">
              <a:rPr lang="ru-RU" smtClean="0"/>
              <a:pPr/>
              <a:t>27.05.2025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B872F-3247-4CC4-98D5-CCD4307016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66160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804969"/>
            <a:ext cx="9221689" cy="2922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4024827"/>
            <a:ext cx="9221689" cy="9593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335D18-1692-4EAD-97A9-B2A187C04AE5}" type="datetimeFigureOut">
              <a:rPr lang="ru-RU" smtClean="0"/>
              <a:pPr/>
              <a:t>27.05.2025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EB872F-3247-4CC4-98D5-CCD4307016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09967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069208" rtl="0" eaLnBrk="1" latinLnBrk="0" hangingPunct="1">
        <a:lnSpc>
          <a:spcPct val="90000"/>
        </a:lnSpc>
        <a:spcBef>
          <a:spcPct val="0"/>
        </a:spcBef>
        <a:buNone/>
        <a:defRPr sz="51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7302" indent="-267302" algn="l" defTabSz="1069208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3274" kern="1200">
          <a:solidFill>
            <a:schemeClr val="tx1"/>
          </a:solidFill>
          <a:latin typeface="+mn-lt"/>
          <a:ea typeface="+mn-ea"/>
          <a:cs typeface="+mn-cs"/>
        </a:defRPr>
      </a:lvl1pPr>
      <a:lvl2pPr marL="80190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33651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339" kern="1200">
          <a:solidFill>
            <a:schemeClr val="tx1"/>
          </a:solidFill>
          <a:latin typeface="+mn-lt"/>
          <a:ea typeface="+mn-ea"/>
          <a:cs typeface="+mn-cs"/>
        </a:defRPr>
      </a:lvl3pPr>
      <a:lvl4pPr marL="187111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405718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940322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47492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400953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54413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53460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6920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3pPr>
      <a:lvl4pPr marL="160381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138416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67302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20762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374222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27683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80787"/>
          <a:stretch/>
        </p:blipFill>
        <p:spPr bwMode="auto">
          <a:xfrm>
            <a:off x="-5978" y="0"/>
            <a:ext cx="10697791" cy="171449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80787"/>
          <a:stretch/>
        </p:blipFill>
        <p:spPr bwMode="auto">
          <a:xfrm flipH="1" flipV="1">
            <a:off x="0" y="13404851"/>
            <a:ext cx="10697791" cy="171449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2931267" y="1997483"/>
            <a:ext cx="1121201" cy="112120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205881" y="2023316"/>
            <a:ext cx="1303914" cy="113768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883"/>
          <a:stretch/>
        </p:blipFill>
        <p:spPr bwMode="auto">
          <a:xfrm>
            <a:off x="1687068" y="1827676"/>
            <a:ext cx="1066926" cy="1333327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5980" y="5151592"/>
            <a:ext cx="10697791" cy="1969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6000" dirty="0">
                <a:solidFill>
                  <a:srgbClr val="0088C9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Финансовый марафон 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5400" dirty="0">
                <a:solidFill>
                  <a:srgbClr val="0062AC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«На финансовой волне»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-5978" y="8099641"/>
            <a:ext cx="10697791" cy="29573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900" b="1" dirty="0" smtClean="0">
                <a:solidFill>
                  <a:srgbClr val="2D2E83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Муниципальный округ город Партизанск </a:t>
            </a:r>
            <a:r>
              <a:rPr lang="ru-RU" sz="2900" b="1" dirty="0" smtClean="0">
                <a:solidFill>
                  <a:srgbClr val="2D2E83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Приморского </a:t>
            </a:r>
            <a:r>
              <a:rPr lang="ru-RU" sz="2900" b="1" dirty="0" smtClean="0">
                <a:solidFill>
                  <a:srgbClr val="2D2E83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края</a:t>
            </a:r>
            <a:endParaRPr lang="ru-RU" sz="2900" b="1" dirty="0" smtClean="0">
              <a:solidFill>
                <a:srgbClr val="2D2E83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ru-RU" sz="2900" b="1" dirty="0">
              <a:solidFill>
                <a:srgbClr val="2D2E83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900" b="1" dirty="0" smtClean="0">
                <a:solidFill>
                  <a:srgbClr val="2D2E83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г. Партизанск, ул. Ленинская, д. 26А, </a:t>
            </a:r>
            <a:r>
              <a:rPr lang="ru-RU" sz="2900" b="1" dirty="0" err="1" smtClean="0">
                <a:solidFill>
                  <a:srgbClr val="2D2E83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каб</a:t>
            </a:r>
            <a:r>
              <a:rPr lang="ru-RU" sz="2900" b="1" dirty="0" smtClean="0">
                <a:solidFill>
                  <a:srgbClr val="2D2E83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210 </a:t>
            </a:r>
            <a:endParaRPr lang="ru-RU" sz="2900" b="1" dirty="0" smtClean="0">
              <a:solidFill>
                <a:srgbClr val="2D2E83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ru-RU" sz="2900" b="1" dirty="0">
              <a:solidFill>
                <a:srgbClr val="2D2E83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900" b="1" dirty="0" smtClean="0">
                <a:solidFill>
                  <a:srgbClr val="2D2E83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26.06.2025 г. в 14:00</a:t>
            </a:r>
            <a:endParaRPr lang="ru-RU" sz="2900" dirty="0">
              <a:solidFill>
                <a:srgbClr val="2D2E83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-5981" y="11536734"/>
            <a:ext cx="10697791" cy="14096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4000" b="1" dirty="0" smtClean="0">
                <a:solidFill>
                  <a:srgbClr val="0062AC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Присоединяйся и будь 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4000" b="1" dirty="0" smtClean="0">
                <a:solidFill>
                  <a:srgbClr val="0062AC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 финансовой волне!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15005" y="1925035"/>
            <a:ext cx="1155328" cy="119364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731" t="2634" r="7706" b="5606"/>
          <a:stretch/>
        </p:blipFill>
        <p:spPr>
          <a:xfrm>
            <a:off x="7447606" y="1827676"/>
            <a:ext cx="1175694" cy="129100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27" t="21726" r="7884" b="11723"/>
          <a:stretch/>
        </p:blipFill>
        <p:spPr>
          <a:xfrm>
            <a:off x="4229741" y="1997483"/>
            <a:ext cx="1707991" cy="98469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262" t="34042" r="21694" b="34653"/>
          <a:stretch/>
        </p:blipFill>
        <p:spPr>
          <a:xfrm>
            <a:off x="8800573" y="2340830"/>
            <a:ext cx="1766536" cy="545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5801344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50</TotalTime>
  <Words>40</Words>
  <Application>Microsoft Office PowerPoint</Application>
  <PresentationFormat>Произвольный</PresentationFormat>
  <Paragraphs>9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Бурда Злата Олеговна</dc:creator>
  <cp:lastModifiedBy>Черняева</cp:lastModifiedBy>
  <cp:revision>7</cp:revision>
  <cp:lastPrinted>2025-05-07T05:27:55Z</cp:lastPrinted>
  <dcterms:created xsi:type="dcterms:W3CDTF">2025-05-07T04:40:06Z</dcterms:created>
  <dcterms:modified xsi:type="dcterms:W3CDTF">2025-05-26T22:38:35Z</dcterms:modified>
</cp:coreProperties>
</file>